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5143500" cx="9144000"/>
  <p:notesSz cx="6858000" cy="9144000"/>
  <p:embeddedFontLst>
    <p:embeddedFont>
      <p:font typeface="Amatic SC"/>
      <p:regular r:id="rId13"/>
      <p:bold r:id="rId14"/>
    </p:embeddedFont>
    <p:embeddedFont>
      <p:font typeface="Source Code Pro"/>
      <p:regular r:id="rId15"/>
      <p:bold r:id="rId16"/>
      <p:italic r:id="rId17"/>
      <p:boldItalic r:id="rId1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AmaticSC-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SourceCodePro-regular.fntdata"/><Relationship Id="rId14" Type="http://schemas.openxmlformats.org/officeDocument/2006/relationships/font" Target="fonts/AmaticSC-bold.fntdata"/><Relationship Id="rId17" Type="http://schemas.openxmlformats.org/officeDocument/2006/relationships/font" Target="fonts/SourceCodePro-italic.fntdata"/><Relationship Id="rId16" Type="http://schemas.openxmlformats.org/officeDocument/2006/relationships/font" Target="fonts/SourceCodePro-bold.fntdata"/><Relationship Id="rId5" Type="http://schemas.openxmlformats.org/officeDocument/2006/relationships/notesMaster" Target="notesMasters/notesMaster1.xml"/><Relationship Id="rId6" Type="http://schemas.openxmlformats.org/officeDocument/2006/relationships/slide" Target="slides/slide1.xml"/><Relationship Id="rId18" Type="http://schemas.openxmlformats.org/officeDocument/2006/relationships/font" Target="fonts/SourceCodePro-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gc6f59039d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gc6f5903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c6f59039d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59039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c6f59039d_0_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c6f59039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59039d_0_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59039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c6f59039d_0_2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c6f59039d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1" name="Shape 81"/>
        <p:cNvGrpSpPr/>
        <p:nvPr/>
      </p:nvGrpSpPr>
      <p:grpSpPr>
        <a:xfrm>
          <a:off x="0" y="0"/>
          <a:ext cx="0" cy="0"/>
          <a:chOff x="0" y="0"/>
          <a:chExt cx="0" cy="0"/>
        </a:xfrm>
      </p:grpSpPr>
      <p:sp>
        <p:nvSpPr>
          <p:cNvPr id="82" name="Google Shape;82;gc6f59039d_0_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3" name="Google Shape;83;gc6f59039d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c6f59039d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c6f59039d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3429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txBox="1"/>
          <p:nvPr>
            <p:ph type="ctrTitle"/>
          </p:nvPr>
        </p:nvSpPr>
        <p:spPr>
          <a:xfrm>
            <a:off x="311700" y="392150"/>
            <a:ext cx="8520600" cy="2690400"/>
          </a:xfrm>
          <a:prstGeom prst="rect">
            <a:avLst/>
          </a:prstGeom>
        </p:spPr>
        <p:txBody>
          <a:bodyPr anchorCtr="0" anchor="ctr" bIns="91425" lIns="91425" spcFirstLastPara="1" rIns="91425" wrap="square" tIns="91425">
            <a:noAutofit/>
          </a:bodyPr>
          <a:lstStyle>
            <a:lvl1pPr lvl="0" algn="ctr">
              <a:spcBef>
                <a:spcPts val="0"/>
              </a:spcBef>
              <a:spcAft>
                <a:spcPts val="0"/>
              </a:spcAft>
              <a:buSzPts val="8000"/>
              <a:buNone/>
              <a:defRPr sz="8000"/>
            </a:lvl1pPr>
            <a:lvl2pPr lvl="1" algn="ctr">
              <a:spcBef>
                <a:spcPts val="0"/>
              </a:spcBef>
              <a:spcAft>
                <a:spcPts val="0"/>
              </a:spcAft>
              <a:buSzPts val="8000"/>
              <a:buNone/>
              <a:defRPr sz="8000"/>
            </a:lvl2pPr>
            <a:lvl3pPr lvl="2" algn="ctr">
              <a:spcBef>
                <a:spcPts val="0"/>
              </a:spcBef>
              <a:spcAft>
                <a:spcPts val="0"/>
              </a:spcAft>
              <a:buSzPts val="8000"/>
              <a:buNone/>
              <a:defRPr sz="8000"/>
            </a:lvl3pPr>
            <a:lvl4pPr lvl="3" algn="ctr">
              <a:spcBef>
                <a:spcPts val="0"/>
              </a:spcBef>
              <a:spcAft>
                <a:spcPts val="0"/>
              </a:spcAft>
              <a:buSzPts val="8000"/>
              <a:buNone/>
              <a:defRPr sz="8000"/>
            </a:lvl4pPr>
            <a:lvl5pPr lvl="4" algn="ctr">
              <a:spcBef>
                <a:spcPts val="0"/>
              </a:spcBef>
              <a:spcAft>
                <a:spcPts val="0"/>
              </a:spcAft>
              <a:buSzPts val="8000"/>
              <a:buNone/>
              <a:defRPr sz="8000"/>
            </a:lvl5pPr>
            <a:lvl6pPr lvl="5" algn="ctr">
              <a:spcBef>
                <a:spcPts val="0"/>
              </a:spcBef>
              <a:spcAft>
                <a:spcPts val="0"/>
              </a:spcAft>
              <a:buSzPts val="8000"/>
              <a:buNone/>
              <a:defRPr sz="8000"/>
            </a:lvl6pPr>
            <a:lvl7pPr lvl="6" algn="ctr">
              <a:spcBef>
                <a:spcPts val="0"/>
              </a:spcBef>
              <a:spcAft>
                <a:spcPts val="0"/>
              </a:spcAft>
              <a:buSzPts val="8000"/>
              <a:buNone/>
              <a:defRPr sz="8000"/>
            </a:lvl7pPr>
            <a:lvl8pPr lvl="7" algn="ctr">
              <a:spcBef>
                <a:spcPts val="0"/>
              </a:spcBef>
              <a:spcAft>
                <a:spcPts val="0"/>
              </a:spcAft>
              <a:buSzPts val="8000"/>
              <a:buNone/>
              <a:defRPr sz="8000"/>
            </a:lvl8pPr>
            <a:lvl9pPr lvl="8" algn="ctr">
              <a:spcBef>
                <a:spcPts val="0"/>
              </a:spcBef>
              <a:spcAft>
                <a:spcPts val="0"/>
              </a:spcAft>
              <a:buSzPts val="8000"/>
              <a:buNone/>
              <a:defRPr sz="8000"/>
            </a:lvl9pPr>
          </a:lstStyle>
          <a:p/>
        </p:txBody>
      </p:sp>
      <p:sp>
        <p:nvSpPr>
          <p:cNvPr id="12" name="Google Shape;12;p2"/>
          <p:cNvSpPr txBox="1"/>
          <p:nvPr>
            <p:ph idx="1" type="subTitle"/>
          </p:nvPr>
        </p:nvSpPr>
        <p:spPr>
          <a:xfrm>
            <a:off x="311700" y="3890400"/>
            <a:ext cx="8520600" cy="7062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Clr>
                <a:schemeClr val="accent1"/>
              </a:buClr>
              <a:buSzPts val="2100"/>
              <a:buNone/>
              <a:defRPr b="1" sz="2100">
                <a:solidFill>
                  <a:schemeClr val="accent1"/>
                </a:solidFill>
              </a:defRPr>
            </a:lvl1pPr>
            <a:lvl2pPr lvl="1" algn="ctr">
              <a:lnSpc>
                <a:spcPct val="100000"/>
              </a:lnSpc>
              <a:spcBef>
                <a:spcPts val="0"/>
              </a:spcBef>
              <a:spcAft>
                <a:spcPts val="0"/>
              </a:spcAft>
              <a:buClr>
                <a:schemeClr val="accent1"/>
              </a:buClr>
              <a:buSzPts val="2100"/>
              <a:buNone/>
              <a:defRPr b="1" sz="2100">
                <a:solidFill>
                  <a:schemeClr val="accent1"/>
                </a:solidFill>
              </a:defRPr>
            </a:lvl2pPr>
            <a:lvl3pPr lvl="2" algn="ctr">
              <a:lnSpc>
                <a:spcPct val="100000"/>
              </a:lnSpc>
              <a:spcBef>
                <a:spcPts val="0"/>
              </a:spcBef>
              <a:spcAft>
                <a:spcPts val="0"/>
              </a:spcAft>
              <a:buClr>
                <a:schemeClr val="accent1"/>
              </a:buClr>
              <a:buSzPts val="2100"/>
              <a:buNone/>
              <a:defRPr b="1" sz="2100">
                <a:solidFill>
                  <a:schemeClr val="accent1"/>
                </a:solidFill>
              </a:defRPr>
            </a:lvl3pPr>
            <a:lvl4pPr lvl="3" algn="ctr">
              <a:lnSpc>
                <a:spcPct val="100000"/>
              </a:lnSpc>
              <a:spcBef>
                <a:spcPts val="0"/>
              </a:spcBef>
              <a:spcAft>
                <a:spcPts val="0"/>
              </a:spcAft>
              <a:buClr>
                <a:schemeClr val="accent1"/>
              </a:buClr>
              <a:buSzPts val="2100"/>
              <a:buNone/>
              <a:defRPr b="1" sz="2100">
                <a:solidFill>
                  <a:schemeClr val="accent1"/>
                </a:solidFill>
              </a:defRPr>
            </a:lvl4pPr>
            <a:lvl5pPr lvl="4" algn="ctr">
              <a:lnSpc>
                <a:spcPct val="100000"/>
              </a:lnSpc>
              <a:spcBef>
                <a:spcPts val="0"/>
              </a:spcBef>
              <a:spcAft>
                <a:spcPts val="0"/>
              </a:spcAft>
              <a:buClr>
                <a:schemeClr val="accent1"/>
              </a:buClr>
              <a:buSzPts val="2100"/>
              <a:buNone/>
              <a:defRPr b="1" sz="2100">
                <a:solidFill>
                  <a:schemeClr val="accent1"/>
                </a:solidFill>
              </a:defRPr>
            </a:lvl5pPr>
            <a:lvl6pPr lvl="5" algn="ctr">
              <a:lnSpc>
                <a:spcPct val="100000"/>
              </a:lnSpc>
              <a:spcBef>
                <a:spcPts val="0"/>
              </a:spcBef>
              <a:spcAft>
                <a:spcPts val="0"/>
              </a:spcAft>
              <a:buClr>
                <a:schemeClr val="accent1"/>
              </a:buClr>
              <a:buSzPts val="2100"/>
              <a:buNone/>
              <a:defRPr b="1" sz="2100">
                <a:solidFill>
                  <a:schemeClr val="accent1"/>
                </a:solidFill>
              </a:defRPr>
            </a:lvl6pPr>
            <a:lvl7pPr lvl="6" algn="ctr">
              <a:lnSpc>
                <a:spcPct val="100000"/>
              </a:lnSpc>
              <a:spcBef>
                <a:spcPts val="0"/>
              </a:spcBef>
              <a:spcAft>
                <a:spcPts val="0"/>
              </a:spcAft>
              <a:buClr>
                <a:schemeClr val="accent1"/>
              </a:buClr>
              <a:buSzPts val="2100"/>
              <a:buNone/>
              <a:defRPr b="1" sz="2100">
                <a:solidFill>
                  <a:schemeClr val="accent1"/>
                </a:solidFill>
              </a:defRPr>
            </a:lvl7pPr>
            <a:lvl8pPr lvl="7" algn="ctr">
              <a:lnSpc>
                <a:spcPct val="100000"/>
              </a:lnSpc>
              <a:spcBef>
                <a:spcPts val="0"/>
              </a:spcBef>
              <a:spcAft>
                <a:spcPts val="0"/>
              </a:spcAft>
              <a:buClr>
                <a:schemeClr val="accent1"/>
              </a:buClr>
              <a:buSzPts val="2100"/>
              <a:buNone/>
              <a:defRPr b="1" sz="2100">
                <a:solidFill>
                  <a:schemeClr val="accent1"/>
                </a:solidFill>
              </a:defRPr>
            </a:lvl8pPr>
            <a:lvl9pPr lvl="8" algn="ctr">
              <a:lnSpc>
                <a:spcPct val="100000"/>
              </a:lnSpc>
              <a:spcBef>
                <a:spcPts val="0"/>
              </a:spcBef>
              <a:spcAft>
                <a:spcPts val="0"/>
              </a:spcAft>
              <a:buClr>
                <a:schemeClr val="accent1"/>
              </a:buClr>
              <a:buSzPts val="2100"/>
              <a:buNone/>
              <a:defRPr b="1" sz="2100">
                <a:solidFill>
                  <a:schemeClr val="accen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240275"/>
            <a:ext cx="8520600" cy="19818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12000"/>
              <a:buNone/>
              <a:defRPr sz="12000">
                <a:solidFill>
                  <a:schemeClr val="lt1"/>
                </a:solidFill>
                <a:highlight>
                  <a:schemeClr val="accent1"/>
                </a:highlight>
              </a:defRPr>
            </a:lvl1pPr>
            <a:lvl2pPr lvl="1" algn="ctr">
              <a:spcBef>
                <a:spcPts val="0"/>
              </a:spcBef>
              <a:spcAft>
                <a:spcPts val="0"/>
              </a:spcAft>
              <a:buClr>
                <a:schemeClr val="lt1"/>
              </a:buClr>
              <a:buSzPts val="12000"/>
              <a:buNone/>
              <a:defRPr sz="12000">
                <a:solidFill>
                  <a:schemeClr val="lt1"/>
                </a:solidFill>
                <a:highlight>
                  <a:schemeClr val="accent1"/>
                </a:highlight>
              </a:defRPr>
            </a:lvl2pPr>
            <a:lvl3pPr lvl="2" algn="ctr">
              <a:spcBef>
                <a:spcPts val="0"/>
              </a:spcBef>
              <a:spcAft>
                <a:spcPts val="0"/>
              </a:spcAft>
              <a:buClr>
                <a:schemeClr val="lt1"/>
              </a:buClr>
              <a:buSzPts val="12000"/>
              <a:buNone/>
              <a:defRPr sz="12000">
                <a:solidFill>
                  <a:schemeClr val="lt1"/>
                </a:solidFill>
                <a:highlight>
                  <a:schemeClr val="accent1"/>
                </a:highlight>
              </a:defRPr>
            </a:lvl3pPr>
            <a:lvl4pPr lvl="3" algn="ctr">
              <a:spcBef>
                <a:spcPts val="0"/>
              </a:spcBef>
              <a:spcAft>
                <a:spcPts val="0"/>
              </a:spcAft>
              <a:buClr>
                <a:schemeClr val="lt1"/>
              </a:buClr>
              <a:buSzPts val="12000"/>
              <a:buNone/>
              <a:defRPr sz="12000">
                <a:solidFill>
                  <a:schemeClr val="lt1"/>
                </a:solidFill>
                <a:highlight>
                  <a:schemeClr val="accent1"/>
                </a:highlight>
              </a:defRPr>
            </a:lvl4pPr>
            <a:lvl5pPr lvl="4" algn="ctr">
              <a:spcBef>
                <a:spcPts val="0"/>
              </a:spcBef>
              <a:spcAft>
                <a:spcPts val="0"/>
              </a:spcAft>
              <a:buClr>
                <a:schemeClr val="lt1"/>
              </a:buClr>
              <a:buSzPts val="12000"/>
              <a:buNone/>
              <a:defRPr sz="12000">
                <a:solidFill>
                  <a:schemeClr val="lt1"/>
                </a:solidFill>
                <a:highlight>
                  <a:schemeClr val="accent1"/>
                </a:highlight>
              </a:defRPr>
            </a:lvl5pPr>
            <a:lvl6pPr lvl="5" algn="ctr">
              <a:spcBef>
                <a:spcPts val="0"/>
              </a:spcBef>
              <a:spcAft>
                <a:spcPts val="0"/>
              </a:spcAft>
              <a:buClr>
                <a:schemeClr val="lt1"/>
              </a:buClr>
              <a:buSzPts val="12000"/>
              <a:buNone/>
              <a:defRPr sz="12000">
                <a:solidFill>
                  <a:schemeClr val="lt1"/>
                </a:solidFill>
                <a:highlight>
                  <a:schemeClr val="accent1"/>
                </a:highlight>
              </a:defRPr>
            </a:lvl6pPr>
            <a:lvl7pPr lvl="6" algn="ctr">
              <a:spcBef>
                <a:spcPts val="0"/>
              </a:spcBef>
              <a:spcAft>
                <a:spcPts val="0"/>
              </a:spcAft>
              <a:buClr>
                <a:schemeClr val="lt1"/>
              </a:buClr>
              <a:buSzPts val="12000"/>
              <a:buNone/>
              <a:defRPr sz="12000">
                <a:solidFill>
                  <a:schemeClr val="lt1"/>
                </a:solidFill>
                <a:highlight>
                  <a:schemeClr val="accent1"/>
                </a:highlight>
              </a:defRPr>
            </a:lvl7pPr>
            <a:lvl8pPr lvl="7" algn="ctr">
              <a:spcBef>
                <a:spcPts val="0"/>
              </a:spcBef>
              <a:spcAft>
                <a:spcPts val="0"/>
              </a:spcAft>
              <a:buClr>
                <a:schemeClr val="lt1"/>
              </a:buClr>
              <a:buSzPts val="12000"/>
              <a:buNone/>
              <a:defRPr sz="12000">
                <a:solidFill>
                  <a:schemeClr val="lt1"/>
                </a:solidFill>
                <a:highlight>
                  <a:schemeClr val="accent1"/>
                </a:highlight>
              </a:defRPr>
            </a:lvl8pPr>
            <a:lvl9pPr lvl="8" algn="ctr">
              <a:spcBef>
                <a:spcPts val="0"/>
              </a:spcBef>
              <a:spcAft>
                <a:spcPts val="0"/>
              </a:spcAft>
              <a:buClr>
                <a:schemeClr val="lt1"/>
              </a:buClr>
              <a:buSzPts val="12000"/>
              <a:buNone/>
              <a:defRPr sz="12000">
                <a:solidFill>
                  <a:schemeClr val="lt1"/>
                </a:solidFill>
                <a:highlight>
                  <a:schemeClr val="accent1"/>
                </a:highlight>
              </a:defRPr>
            </a:lvl9pPr>
          </a:lstStyle>
          <a:p>
            <a:r>
              <a:t>xx%</a:t>
            </a:r>
          </a:p>
        </p:txBody>
      </p:sp>
      <p:sp>
        <p:nvSpPr>
          <p:cNvPr id="48" name="Google Shape;48;p11"/>
          <p:cNvSpPr txBox="1"/>
          <p:nvPr>
            <p:ph idx="1" type="body"/>
          </p:nvPr>
        </p:nvSpPr>
        <p:spPr>
          <a:xfrm>
            <a:off x="311700" y="33046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highlight>
                  <a:schemeClr val="dk1"/>
                </a:highlight>
              </a:defRPr>
            </a:lvl1pPr>
            <a:lvl2pPr indent="-317500" lvl="1" marL="914400" algn="ctr">
              <a:spcBef>
                <a:spcPts val="1600"/>
              </a:spcBef>
              <a:spcAft>
                <a:spcPts val="0"/>
              </a:spcAft>
              <a:buClr>
                <a:schemeClr val="accent1"/>
              </a:buClr>
              <a:buSzPts val="1400"/>
              <a:buChar char="○"/>
              <a:defRPr>
                <a:solidFill>
                  <a:schemeClr val="accent1"/>
                </a:solidFill>
                <a:highlight>
                  <a:schemeClr val="dk1"/>
                </a:highlight>
              </a:defRPr>
            </a:lvl2pPr>
            <a:lvl3pPr indent="-317500" lvl="2" marL="1371600" algn="ctr">
              <a:spcBef>
                <a:spcPts val="1600"/>
              </a:spcBef>
              <a:spcAft>
                <a:spcPts val="0"/>
              </a:spcAft>
              <a:buClr>
                <a:schemeClr val="accent1"/>
              </a:buClr>
              <a:buSzPts val="1400"/>
              <a:buChar char="■"/>
              <a:defRPr>
                <a:solidFill>
                  <a:schemeClr val="accent1"/>
                </a:solidFill>
                <a:highlight>
                  <a:schemeClr val="dk1"/>
                </a:highlight>
              </a:defRPr>
            </a:lvl3pPr>
            <a:lvl4pPr indent="-317500" lvl="3" marL="1828800" algn="ctr">
              <a:spcBef>
                <a:spcPts val="1600"/>
              </a:spcBef>
              <a:spcAft>
                <a:spcPts val="0"/>
              </a:spcAft>
              <a:buClr>
                <a:schemeClr val="accent1"/>
              </a:buClr>
              <a:buSzPts val="1400"/>
              <a:buChar char="●"/>
              <a:defRPr>
                <a:solidFill>
                  <a:schemeClr val="accent1"/>
                </a:solidFill>
                <a:highlight>
                  <a:schemeClr val="dk1"/>
                </a:highlight>
              </a:defRPr>
            </a:lvl4pPr>
            <a:lvl5pPr indent="-317500" lvl="4" marL="2286000" algn="ctr">
              <a:spcBef>
                <a:spcPts val="1600"/>
              </a:spcBef>
              <a:spcAft>
                <a:spcPts val="0"/>
              </a:spcAft>
              <a:buClr>
                <a:schemeClr val="accent1"/>
              </a:buClr>
              <a:buSzPts val="1400"/>
              <a:buChar char="○"/>
              <a:defRPr>
                <a:solidFill>
                  <a:schemeClr val="accent1"/>
                </a:solidFill>
                <a:highlight>
                  <a:schemeClr val="dk1"/>
                </a:highlight>
              </a:defRPr>
            </a:lvl5pPr>
            <a:lvl6pPr indent="-317500" lvl="5" marL="2743200" algn="ctr">
              <a:spcBef>
                <a:spcPts val="1600"/>
              </a:spcBef>
              <a:spcAft>
                <a:spcPts val="0"/>
              </a:spcAft>
              <a:buClr>
                <a:schemeClr val="accent1"/>
              </a:buClr>
              <a:buSzPts val="1400"/>
              <a:buChar char="■"/>
              <a:defRPr>
                <a:solidFill>
                  <a:schemeClr val="accent1"/>
                </a:solidFill>
                <a:highlight>
                  <a:schemeClr val="dk1"/>
                </a:highlight>
              </a:defRPr>
            </a:lvl6pPr>
            <a:lvl7pPr indent="-317500" lvl="6" marL="3200400" algn="ctr">
              <a:spcBef>
                <a:spcPts val="1600"/>
              </a:spcBef>
              <a:spcAft>
                <a:spcPts val="0"/>
              </a:spcAft>
              <a:buClr>
                <a:schemeClr val="accent1"/>
              </a:buClr>
              <a:buSzPts val="1400"/>
              <a:buChar char="●"/>
              <a:defRPr>
                <a:solidFill>
                  <a:schemeClr val="accent1"/>
                </a:solidFill>
                <a:highlight>
                  <a:schemeClr val="dk1"/>
                </a:highlight>
              </a:defRPr>
            </a:lvl7pPr>
            <a:lvl8pPr indent="-317500" lvl="7" marL="3657600" algn="ctr">
              <a:spcBef>
                <a:spcPts val="1600"/>
              </a:spcBef>
              <a:spcAft>
                <a:spcPts val="0"/>
              </a:spcAft>
              <a:buClr>
                <a:schemeClr val="accent1"/>
              </a:buClr>
              <a:buSzPts val="1400"/>
              <a:buChar char="○"/>
              <a:defRPr>
                <a:solidFill>
                  <a:schemeClr val="accent1"/>
                </a:solidFill>
                <a:highlight>
                  <a:schemeClr val="dk1"/>
                </a:highlight>
              </a:defRPr>
            </a:lvl8pPr>
            <a:lvl9pPr indent="-317500" lvl="8" marL="4114800" algn="ctr">
              <a:spcBef>
                <a:spcPts val="1600"/>
              </a:spcBef>
              <a:spcAft>
                <a:spcPts val="1600"/>
              </a:spcAft>
              <a:buClr>
                <a:schemeClr val="accent1"/>
              </a:buClr>
              <a:buSzPts val="1400"/>
              <a:buChar char="■"/>
              <a:defRPr>
                <a:solidFill>
                  <a:schemeClr val="accent1"/>
                </a:solidFill>
                <a:highlight>
                  <a:schemeClr val="dk1"/>
                </a:highlight>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sp>
        <p:nvSpPr>
          <p:cNvPr id="15" name="Google Shape;15;p3"/>
          <p:cNvSpPr txBox="1"/>
          <p:nvPr>
            <p:ph type="title"/>
          </p:nvPr>
        </p:nvSpPr>
        <p:spPr>
          <a:xfrm>
            <a:off x="2802750" y="802500"/>
            <a:ext cx="3538500" cy="3538500"/>
          </a:xfrm>
          <a:prstGeom prst="rect">
            <a:avLst/>
          </a:prstGeom>
          <a:solidFill>
            <a:srgbClr val="FFFFFF"/>
          </a:solidFill>
        </p:spPr>
        <p:txBody>
          <a:bodyPr anchorCtr="0" anchor="ctr" bIns="91425" lIns="91425" spcFirstLastPara="1" rIns="91425" wrap="square" tIns="91425">
            <a:noAutofit/>
          </a:bodyPr>
          <a:lstStyle>
            <a:lvl1pPr lvl="0" algn="ctr">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19" name="Google Shape;19;p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0" name="Google Shape;20;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1" name="Shape 21"/>
        <p:cNvGrpSpPr/>
        <p:nvPr/>
      </p:nvGrpSpPr>
      <p:grpSpPr>
        <a:xfrm>
          <a:off x="0" y="0"/>
          <a:ext cx="0" cy="0"/>
          <a:chOff x="0" y="0"/>
          <a:chExt cx="0" cy="0"/>
        </a:xfrm>
      </p:grpSpPr>
      <p:sp>
        <p:nvSpPr>
          <p:cNvPr id="22" name="Google Shape;22;p5"/>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lvl1pPr lvl="0">
              <a:spcBef>
                <a:spcPts val="0"/>
              </a:spcBef>
              <a:spcAft>
                <a:spcPts val="0"/>
              </a:spcAft>
              <a:buSzPts val="4200"/>
              <a:buNone/>
              <a:defRPr/>
            </a:lvl1pPr>
            <a:lvl2pPr lvl="1">
              <a:spcBef>
                <a:spcPts val="0"/>
              </a:spcBef>
              <a:spcAft>
                <a:spcPts val="0"/>
              </a:spcAft>
              <a:buSzPts val="4200"/>
              <a:buNone/>
              <a:defRPr/>
            </a:lvl2pPr>
            <a:lvl3pPr lvl="2">
              <a:spcBef>
                <a:spcPts val="0"/>
              </a:spcBef>
              <a:spcAft>
                <a:spcPts val="0"/>
              </a:spcAft>
              <a:buSzPts val="4200"/>
              <a:buNone/>
              <a:defRPr/>
            </a:lvl3pPr>
            <a:lvl4pPr lvl="3">
              <a:spcBef>
                <a:spcPts val="0"/>
              </a:spcBef>
              <a:spcAft>
                <a:spcPts val="0"/>
              </a:spcAft>
              <a:buSzPts val="4200"/>
              <a:buNone/>
              <a:defRPr/>
            </a:lvl4pPr>
            <a:lvl5pPr lvl="4">
              <a:spcBef>
                <a:spcPts val="0"/>
              </a:spcBef>
              <a:spcAft>
                <a:spcPts val="0"/>
              </a:spcAft>
              <a:buSzPts val="4200"/>
              <a:buNone/>
              <a:defRPr/>
            </a:lvl5pPr>
            <a:lvl6pPr lvl="5">
              <a:spcBef>
                <a:spcPts val="0"/>
              </a:spcBef>
              <a:spcAft>
                <a:spcPts val="0"/>
              </a:spcAft>
              <a:buSzPts val="4200"/>
              <a:buNone/>
              <a:defRPr/>
            </a:lvl6pPr>
            <a:lvl7pPr lvl="6">
              <a:spcBef>
                <a:spcPts val="0"/>
              </a:spcBef>
              <a:spcAft>
                <a:spcPts val="0"/>
              </a:spcAft>
              <a:buSzPts val="4200"/>
              <a:buNone/>
              <a:defRPr/>
            </a:lvl7pPr>
            <a:lvl8pPr lvl="7">
              <a:spcBef>
                <a:spcPts val="0"/>
              </a:spcBef>
              <a:spcAft>
                <a:spcPts val="0"/>
              </a:spcAft>
              <a:buSzPts val="4200"/>
              <a:buNone/>
              <a:defRPr/>
            </a:lvl8pPr>
            <a:lvl9pPr lvl="8">
              <a:spcBef>
                <a:spcPts val="0"/>
              </a:spcBef>
              <a:spcAft>
                <a:spcPts val="0"/>
              </a:spcAft>
              <a:buSzPts val="4200"/>
              <a:buNone/>
              <a:defRPr/>
            </a:lvl9pPr>
          </a:lstStyle>
          <a:p/>
        </p:txBody>
      </p:sp>
      <p:sp>
        <p:nvSpPr>
          <p:cNvPr id="23" name="Google Shape;23;p5"/>
          <p:cNvSpPr txBox="1"/>
          <p:nvPr>
            <p:ph idx="1" type="body"/>
          </p:nvPr>
        </p:nvSpPr>
        <p:spPr>
          <a:xfrm>
            <a:off x="3117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2" type="body"/>
          </p:nvPr>
        </p:nvSpPr>
        <p:spPr>
          <a:xfrm>
            <a:off x="4832400" y="1228675"/>
            <a:ext cx="3999900" cy="334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5" name="Google Shape;2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6" name="Shape 26"/>
        <p:cNvGrpSpPr/>
        <p:nvPr/>
      </p:nvGrpSpPr>
      <p:grpSpPr>
        <a:xfrm>
          <a:off x="0" y="0"/>
          <a:ext cx="0" cy="0"/>
          <a:chOff x="0" y="0"/>
          <a:chExt cx="0" cy="0"/>
        </a:xfrm>
      </p:grpSpPr>
      <p:sp>
        <p:nvSpPr>
          <p:cNvPr id="27" name="Google Shape;27;p6"/>
          <p:cNvSpPr txBox="1"/>
          <p:nvPr>
            <p:ph type="title"/>
          </p:nvPr>
        </p:nvSpPr>
        <p:spPr>
          <a:xfrm>
            <a:off x="304800" y="309350"/>
            <a:ext cx="8537700" cy="7482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28" name="Google Shape;2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9" name="Shape 29"/>
        <p:cNvGrpSpPr/>
        <p:nvPr/>
      </p:nvGrpSpPr>
      <p:grpSpPr>
        <a:xfrm>
          <a:off x="0" y="0"/>
          <a:ext cx="0" cy="0"/>
          <a:chOff x="0" y="0"/>
          <a:chExt cx="0" cy="0"/>
        </a:xfrm>
      </p:grpSpPr>
      <p:sp>
        <p:nvSpPr>
          <p:cNvPr id="30" name="Google Shape;30;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sz="3000">
                <a:highlight>
                  <a:schemeClr val="dk1"/>
                </a:highlight>
              </a:defRPr>
            </a:lvl1pPr>
            <a:lvl2pPr lvl="1">
              <a:spcBef>
                <a:spcPts val="0"/>
              </a:spcBef>
              <a:spcAft>
                <a:spcPts val="0"/>
              </a:spcAft>
              <a:buSzPts val="3000"/>
              <a:buNone/>
              <a:defRPr sz="3000">
                <a:highlight>
                  <a:schemeClr val="dk1"/>
                </a:highlight>
              </a:defRPr>
            </a:lvl2pPr>
            <a:lvl3pPr lvl="2">
              <a:spcBef>
                <a:spcPts val="0"/>
              </a:spcBef>
              <a:spcAft>
                <a:spcPts val="0"/>
              </a:spcAft>
              <a:buSzPts val="3000"/>
              <a:buNone/>
              <a:defRPr sz="3000">
                <a:highlight>
                  <a:schemeClr val="dk1"/>
                </a:highlight>
              </a:defRPr>
            </a:lvl3pPr>
            <a:lvl4pPr lvl="3">
              <a:spcBef>
                <a:spcPts val="0"/>
              </a:spcBef>
              <a:spcAft>
                <a:spcPts val="0"/>
              </a:spcAft>
              <a:buSzPts val="3000"/>
              <a:buNone/>
              <a:defRPr sz="3000">
                <a:highlight>
                  <a:schemeClr val="dk1"/>
                </a:highlight>
              </a:defRPr>
            </a:lvl4pPr>
            <a:lvl5pPr lvl="4">
              <a:spcBef>
                <a:spcPts val="0"/>
              </a:spcBef>
              <a:spcAft>
                <a:spcPts val="0"/>
              </a:spcAft>
              <a:buSzPts val="3000"/>
              <a:buNone/>
              <a:defRPr sz="3000">
                <a:highlight>
                  <a:schemeClr val="dk1"/>
                </a:highlight>
              </a:defRPr>
            </a:lvl5pPr>
            <a:lvl6pPr lvl="5">
              <a:spcBef>
                <a:spcPts val="0"/>
              </a:spcBef>
              <a:spcAft>
                <a:spcPts val="0"/>
              </a:spcAft>
              <a:buSzPts val="3000"/>
              <a:buNone/>
              <a:defRPr sz="3000">
                <a:highlight>
                  <a:schemeClr val="dk1"/>
                </a:highlight>
              </a:defRPr>
            </a:lvl6pPr>
            <a:lvl7pPr lvl="6">
              <a:spcBef>
                <a:spcPts val="0"/>
              </a:spcBef>
              <a:spcAft>
                <a:spcPts val="0"/>
              </a:spcAft>
              <a:buSzPts val="3000"/>
              <a:buNone/>
              <a:defRPr sz="3000">
                <a:highlight>
                  <a:schemeClr val="dk1"/>
                </a:highlight>
              </a:defRPr>
            </a:lvl7pPr>
            <a:lvl8pPr lvl="7">
              <a:spcBef>
                <a:spcPts val="0"/>
              </a:spcBef>
              <a:spcAft>
                <a:spcPts val="0"/>
              </a:spcAft>
              <a:buSzPts val="3000"/>
              <a:buNone/>
              <a:defRPr sz="3000">
                <a:highlight>
                  <a:schemeClr val="dk1"/>
                </a:highlight>
              </a:defRPr>
            </a:lvl8pPr>
            <a:lvl9pPr lvl="8">
              <a:spcBef>
                <a:spcPts val="0"/>
              </a:spcBef>
              <a:spcAft>
                <a:spcPts val="0"/>
              </a:spcAft>
              <a:buSzPts val="3000"/>
              <a:buNone/>
              <a:defRPr sz="3000">
                <a:highlight>
                  <a:schemeClr val="dk1"/>
                </a:highlight>
              </a:defRPr>
            </a:lvl9pPr>
          </a:lstStyle>
          <a:p/>
        </p:txBody>
      </p:sp>
      <p:sp>
        <p:nvSpPr>
          <p:cNvPr id="31" name="Google Shape;31;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2" name="Google Shape;32;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4"/>
        </a:solidFill>
      </p:bgPr>
    </p:bg>
    <p:spTree>
      <p:nvGrpSpPr>
        <p:cNvPr id="33" name="Shape 33"/>
        <p:cNvGrpSpPr/>
        <p:nvPr/>
      </p:nvGrpSpPr>
      <p:grpSpPr>
        <a:xfrm>
          <a:off x="0" y="0"/>
          <a:ext cx="0" cy="0"/>
          <a:chOff x="0" y="0"/>
          <a:chExt cx="0" cy="0"/>
        </a:xfrm>
      </p:grpSpPr>
      <p:sp>
        <p:nvSpPr>
          <p:cNvPr id="34" name="Google Shape;34;p8"/>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6000"/>
              <a:buNone/>
              <a:defRPr sz="6000">
                <a:solidFill>
                  <a:schemeClr val="lt1"/>
                </a:solidFill>
              </a:defRPr>
            </a:lvl1pPr>
            <a:lvl2pPr lvl="1">
              <a:spcBef>
                <a:spcPts val="0"/>
              </a:spcBef>
              <a:spcAft>
                <a:spcPts val="0"/>
              </a:spcAft>
              <a:buClr>
                <a:schemeClr val="lt1"/>
              </a:buClr>
              <a:buSzPts val="6000"/>
              <a:buNone/>
              <a:defRPr sz="6000">
                <a:solidFill>
                  <a:schemeClr val="lt1"/>
                </a:solidFill>
              </a:defRPr>
            </a:lvl2pPr>
            <a:lvl3pPr lvl="2">
              <a:spcBef>
                <a:spcPts val="0"/>
              </a:spcBef>
              <a:spcAft>
                <a:spcPts val="0"/>
              </a:spcAft>
              <a:buClr>
                <a:schemeClr val="lt1"/>
              </a:buClr>
              <a:buSzPts val="6000"/>
              <a:buNone/>
              <a:defRPr sz="6000">
                <a:solidFill>
                  <a:schemeClr val="lt1"/>
                </a:solidFill>
              </a:defRPr>
            </a:lvl3pPr>
            <a:lvl4pPr lvl="3">
              <a:spcBef>
                <a:spcPts val="0"/>
              </a:spcBef>
              <a:spcAft>
                <a:spcPts val="0"/>
              </a:spcAft>
              <a:buClr>
                <a:schemeClr val="lt1"/>
              </a:buClr>
              <a:buSzPts val="6000"/>
              <a:buNone/>
              <a:defRPr sz="6000">
                <a:solidFill>
                  <a:schemeClr val="lt1"/>
                </a:solidFill>
              </a:defRPr>
            </a:lvl4pPr>
            <a:lvl5pPr lvl="4">
              <a:spcBef>
                <a:spcPts val="0"/>
              </a:spcBef>
              <a:spcAft>
                <a:spcPts val="0"/>
              </a:spcAft>
              <a:buClr>
                <a:schemeClr val="lt1"/>
              </a:buClr>
              <a:buSzPts val="6000"/>
              <a:buNone/>
              <a:defRPr sz="6000">
                <a:solidFill>
                  <a:schemeClr val="lt1"/>
                </a:solidFill>
              </a:defRPr>
            </a:lvl5pPr>
            <a:lvl6pPr lvl="5">
              <a:spcBef>
                <a:spcPts val="0"/>
              </a:spcBef>
              <a:spcAft>
                <a:spcPts val="0"/>
              </a:spcAft>
              <a:buClr>
                <a:schemeClr val="lt1"/>
              </a:buClr>
              <a:buSzPts val="6000"/>
              <a:buNone/>
              <a:defRPr sz="6000">
                <a:solidFill>
                  <a:schemeClr val="lt1"/>
                </a:solidFill>
              </a:defRPr>
            </a:lvl6pPr>
            <a:lvl7pPr lvl="6">
              <a:spcBef>
                <a:spcPts val="0"/>
              </a:spcBef>
              <a:spcAft>
                <a:spcPts val="0"/>
              </a:spcAft>
              <a:buClr>
                <a:schemeClr val="lt1"/>
              </a:buClr>
              <a:buSzPts val="6000"/>
              <a:buNone/>
              <a:defRPr sz="6000">
                <a:solidFill>
                  <a:schemeClr val="lt1"/>
                </a:solidFill>
              </a:defRPr>
            </a:lvl7pPr>
            <a:lvl8pPr lvl="7">
              <a:spcBef>
                <a:spcPts val="0"/>
              </a:spcBef>
              <a:spcAft>
                <a:spcPts val="0"/>
              </a:spcAft>
              <a:buClr>
                <a:schemeClr val="lt1"/>
              </a:buClr>
              <a:buSzPts val="6000"/>
              <a:buNone/>
              <a:defRPr sz="6000">
                <a:solidFill>
                  <a:schemeClr val="lt1"/>
                </a:solidFill>
              </a:defRPr>
            </a:lvl8pPr>
            <a:lvl9pPr lvl="8">
              <a:spcBef>
                <a:spcPts val="0"/>
              </a:spcBef>
              <a:spcAft>
                <a:spcPts val="0"/>
              </a:spcAft>
              <a:buClr>
                <a:schemeClr val="lt1"/>
              </a:buClr>
              <a:buSzPts val="6000"/>
              <a:buNone/>
              <a:defRPr sz="6000">
                <a:solidFill>
                  <a:schemeClr val="lt1"/>
                </a:solidFill>
              </a:defRPr>
            </a:lvl9pPr>
          </a:lstStyle>
          <a:p/>
        </p:txBody>
      </p:sp>
      <p:sp>
        <p:nvSpPr>
          <p:cNvPr id="35" name="Google Shape;35;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6" name="Shape 36"/>
        <p:cNvGrpSpPr/>
        <p:nvPr/>
      </p:nvGrpSpPr>
      <p:grpSpPr>
        <a:xfrm>
          <a:off x="0" y="0"/>
          <a:ext cx="0" cy="0"/>
          <a:chOff x="0" y="0"/>
          <a:chExt cx="0" cy="0"/>
        </a:xfrm>
      </p:grpSpPr>
      <p:sp>
        <p:nvSpPr>
          <p:cNvPr id="37" name="Google Shape;37;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8" name="Google Shape;38;p9"/>
          <p:cNvCxnSpPr/>
          <p:nvPr/>
        </p:nvCxnSpPr>
        <p:spPr>
          <a:xfrm>
            <a:off x="5029675" y="4495500"/>
            <a:ext cx="468300" cy="0"/>
          </a:xfrm>
          <a:prstGeom prst="straightConnector1">
            <a:avLst/>
          </a:prstGeom>
          <a:noFill/>
          <a:ln cap="flat" cmpd="sng" w="28575">
            <a:solidFill>
              <a:schemeClr val="lt1"/>
            </a:solidFill>
            <a:prstDash val="solid"/>
            <a:round/>
            <a:headEnd len="sm" w="sm" type="none"/>
            <a:tailEnd len="sm" w="sm" type="none"/>
          </a:ln>
        </p:spPr>
      </p:cxnSp>
      <p:sp>
        <p:nvSpPr>
          <p:cNvPr id="39" name="Google Shape;39;p9"/>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40" name="Google Shape;40;p9"/>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
        <p:nvSpPr>
          <p:cNvPr id="41" name="Google Shape;41;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accent1"/>
              </a:buClr>
              <a:buSzPts val="1800"/>
              <a:buChar char="●"/>
              <a:defRPr>
                <a:solidFill>
                  <a:schemeClr val="accent1"/>
                </a:solidFill>
                <a:highlight>
                  <a:schemeClr val="lt1"/>
                </a:highlight>
              </a:defRPr>
            </a:lvl1pPr>
            <a:lvl2pPr indent="-317500" lvl="1" marL="914400">
              <a:spcBef>
                <a:spcPts val="1600"/>
              </a:spcBef>
              <a:spcAft>
                <a:spcPts val="0"/>
              </a:spcAft>
              <a:buClr>
                <a:schemeClr val="accent1"/>
              </a:buClr>
              <a:buSzPts val="1400"/>
              <a:buChar char="○"/>
              <a:defRPr>
                <a:solidFill>
                  <a:schemeClr val="accent1"/>
                </a:solidFill>
                <a:highlight>
                  <a:schemeClr val="lt1"/>
                </a:highlight>
              </a:defRPr>
            </a:lvl2pPr>
            <a:lvl3pPr indent="-317500" lvl="2" marL="1371600">
              <a:spcBef>
                <a:spcPts val="1600"/>
              </a:spcBef>
              <a:spcAft>
                <a:spcPts val="0"/>
              </a:spcAft>
              <a:buClr>
                <a:schemeClr val="accent1"/>
              </a:buClr>
              <a:buSzPts val="1400"/>
              <a:buChar char="■"/>
              <a:defRPr>
                <a:solidFill>
                  <a:schemeClr val="accent1"/>
                </a:solidFill>
                <a:highlight>
                  <a:schemeClr val="lt1"/>
                </a:highlight>
              </a:defRPr>
            </a:lvl3pPr>
            <a:lvl4pPr indent="-317500" lvl="3" marL="1828800">
              <a:spcBef>
                <a:spcPts val="1600"/>
              </a:spcBef>
              <a:spcAft>
                <a:spcPts val="0"/>
              </a:spcAft>
              <a:buClr>
                <a:schemeClr val="accent1"/>
              </a:buClr>
              <a:buSzPts val="1400"/>
              <a:buChar char="●"/>
              <a:defRPr>
                <a:solidFill>
                  <a:schemeClr val="accent1"/>
                </a:solidFill>
                <a:highlight>
                  <a:schemeClr val="lt1"/>
                </a:highlight>
              </a:defRPr>
            </a:lvl4pPr>
            <a:lvl5pPr indent="-317500" lvl="4" marL="2286000">
              <a:spcBef>
                <a:spcPts val="1600"/>
              </a:spcBef>
              <a:spcAft>
                <a:spcPts val="0"/>
              </a:spcAft>
              <a:buClr>
                <a:schemeClr val="accent1"/>
              </a:buClr>
              <a:buSzPts val="1400"/>
              <a:buChar char="○"/>
              <a:defRPr>
                <a:solidFill>
                  <a:schemeClr val="accent1"/>
                </a:solidFill>
                <a:highlight>
                  <a:schemeClr val="lt1"/>
                </a:highlight>
              </a:defRPr>
            </a:lvl5pPr>
            <a:lvl6pPr indent="-317500" lvl="5" marL="2743200">
              <a:spcBef>
                <a:spcPts val="1600"/>
              </a:spcBef>
              <a:spcAft>
                <a:spcPts val="0"/>
              </a:spcAft>
              <a:buClr>
                <a:schemeClr val="accent1"/>
              </a:buClr>
              <a:buSzPts val="1400"/>
              <a:buChar char="■"/>
              <a:defRPr>
                <a:solidFill>
                  <a:schemeClr val="accent1"/>
                </a:solidFill>
                <a:highlight>
                  <a:schemeClr val="lt1"/>
                </a:highlight>
              </a:defRPr>
            </a:lvl6pPr>
            <a:lvl7pPr indent="-317500" lvl="6" marL="3200400">
              <a:spcBef>
                <a:spcPts val="1600"/>
              </a:spcBef>
              <a:spcAft>
                <a:spcPts val="0"/>
              </a:spcAft>
              <a:buClr>
                <a:schemeClr val="accent1"/>
              </a:buClr>
              <a:buSzPts val="1400"/>
              <a:buChar char="●"/>
              <a:defRPr>
                <a:solidFill>
                  <a:schemeClr val="accent1"/>
                </a:solidFill>
                <a:highlight>
                  <a:schemeClr val="lt1"/>
                </a:highlight>
              </a:defRPr>
            </a:lvl7pPr>
            <a:lvl8pPr indent="-317500" lvl="7" marL="3657600">
              <a:spcBef>
                <a:spcPts val="1600"/>
              </a:spcBef>
              <a:spcAft>
                <a:spcPts val="0"/>
              </a:spcAft>
              <a:buClr>
                <a:schemeClr val="accent1"/>
              </a:buClr>
              <a:buSzPts val="1400"/>
              <a:buChar char="○"/>
              <a:defRPr>
                <a:solidFill>
                  <a:schemeClr val="accent1"/>
                </a:solidFill>
                <a:highlight>
                  <a:schemeClr val="lt1"/>
                </a:highlight>
              </a:defRPr>
            </a:lvl8pPr>
            <a:lvl9pPr indent="-317500" lvl="8" marL="4114800">
              <a:spcBef>
                <a:spcPts val="1600"/>
              </a:spcBef>
              <a:spcAft>
                <a:spcPts val="1600"/>
              </a:spcAft>
              <a:buClr>
                <a:schemeClr val="accent1"/>
              </a:buClr>
              <a:buSzPts val="1400"/>
              <a:buChar char="■"/>
              <a:defRPr>
                <a:solidFill>
                  <a:schemeClr val="accent1"/>
                </a:solidFill>
                <a:highlight>
                  <a:schemeClr val="lt1"/>
                </a:highlight>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9500" y="4230575"/>
            <a:ext cx="5998800" cy="598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accent1"/>
              </a:buClr>
              <a:buSzPts val="2400"/>
              <a:buFont typeface="Amatic SC"/>
              <a:buNone/>
              <a:defRPr b="1" sz="2400">
                <a:solidFill>
                  <a:schemeClr val="accent1"/>
                </a:solidFill>
                <a:latin typeface="Amatic SC"/>
                <a:ea typeface="Amatic SC"/>
                <a:cs typeface="Amatic SC"/>
                <a:sym typeface="Amatic SC"/>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beach-day">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292850"/>
            <a:ext cx="8520600" cy="8010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1pPr>
            <a:lvl2pPr lvl="1">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2pPr>
            <a:lvl3pPr lvl="2">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3pPr>
            <a:lvl4pPr lvl="3">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4pPr>
            <a:lvl5pPr lvl="4">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5pPr>
            <a:lvl6pPr lvl="5">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6pPr>
            <a:lvl7pPr lvl="6">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7pPr>
            <a:lvl8pPr lvl="7">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8pPr>
            <a:lvl9pPr lvl="8">
              <a:spcBef>
                <a:spcPts val="0"/>
              </a:spcBef>
              <a:spcAft>
                <a:spcPts val="0"/>
              </a:spcAft>
              <a:buClr>
                <a:schemeClr val="accent1"/>
              </a:buClr>
              <a:buSzPts val="4200"/>
              <a:buFont typeface="Amatic SC"/>
              <a:buNone/>
              <a:defRPr b="1" sz="4200">
                <a:solidFill>
                  <a:schemeClr val="accent1"/>
                </a:solidFill>
                <a:latin typeface="Amatic SC"/>
                <a:ea typeface="Amatic SC"/>
                <a:cs typeface="Amatic SC"/>
                <a:sym typeface="Amatic SC"/>
              </a:defRPr>
            </a:lvl9pPr>
          </a:lstStyle>
          <a:p/>
        </p:txBody>
      </p:sp>
      <p:sp>
        <p:nvSpPr>
          <p:cNvPr id="7" name="Google Shape;7;p1"/>
          <p:cNvSpPr txBox="1"/>
          <p:nvPr>
            <p:ph idx="1" type="body"/>
          </p:nvPr>
        </p:nvSpPr>
        <p:spPr>
          <a:xfrm>
            <a:off x="311700" y="1228675"/>
            <a:ext cx="8520600" cy="334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Source Code Pro"/>
                <a:ea typeface="Source Code Pro"/>
                <a:cs typeface="Source Code Pro"/>
                <a:sym typeface="Source Code Pro"/>
              </a:defRPr>
            </a:lvl1pPr>
            <a:lvl2pPr lvl="1" algn="r">
              <a:buNone/>
              <a:defRPr sz="1000">
                <a:solidFill>
                  <a:schemeClr val="accent1"/>
                </a:solidFill>
                <a:latin typeface="Source Code Pro"/>
                <a:ea typeface="Source Code Pro"/>
                <a:cs typeface="Source Code Pro"/>
                <a:sym typeface="Source Code Pro"/>
              </a:defRPr>
            </a:lvl2pPr>
            <a:lvl3pPr lvl="2" algn="r">
              <a:buNone/>
              <a:defRPr sz="1000">
                <a:solidFill>
                  <a:schemeClr val="accent1"/>
                </a:solidFill>
                <a:latin typeface="Source Code Pro"/>
                <a:ea typeface="Source Code Pro"/>
                <a:cs typeface="Source Code Pro"/>
                <a:sym typeface="Source Code Pro"/>
              </a:defRPr>
            </a:lvl3pPr>
            <a:lvl4pPr lvl="3" algn="r">
              <a:buNone/>
              <a:defRPr sz="1000">
                <a:solidFill>
                  <a:schemeClr val="accent1"/>
                </a:solidFill>
                <a:latin typeface="Source Code Pro"/>
                <a:ea typeface="Source Code Pro"/>
                <a:cs typeface="Source Code Pro"/>
                <a:sym typeface="Source Code Pro"/>
              </a:defRPr>
            </a:lvl4pPr>
            <a:lvl5pPr lvl="4" algn="r">
              <a:buNone/>
              <a:defRPr sz="1000">
                <a:solidFill>
                  <a:schemeClr val="accent1"/>
                </a:solidFill>
                <a:latin typeface="Source Code Pro"/>
                <a:ea typeface="Source Code Pro"/>
                <a:cs typeface="Source Code Pro"/>
                <a:sym typeface="Source Code Pro"/>
              </a:defRPr>
            </a:lvl5pPr>
            <a:lvl6pPr lvl="5" algn="r">
              <a:buNone/>
              <a:defRPr sz="1000">
                <a:solidFill>
                  <a:schemeClr val="accent1"/>
                </a:solidFill>
                <a:latin typeface="Source Code Pro"/>
                <a:ea typeface="Source Code Pro"/>
                <a:cs typeface="Source Code Pro"/>
                <a:sym typeface="Source Code Pro"/>
              </a:defRPr>
            </a:lvl6pPr>
            <a:lvl7pPr lvl="6" algn="r">
              <a:buNone/>
              <a:defRPr sz="1000">
                <a:solidFill>
                  <a:schemeClr val="accent1"/>
                </a:solidFill>
                <a:latin typeface="Source Code Pro"/>
                <a:ea typeface="Source Code Pro"/>
                <a:cs typeface="Source Code Pro"/>
                <a:sym typeface="Source Code Pro"/>
              </a:defRPr>
            </a:lvl7pPr>
            <a:lvl8pPr lvl="7" algn="r">
              <a:buNone/>
              <a:defRPr sz="1000">
                <a:solidFill>
                  <a:schemeClr val="accent1"/>
                </a:solidFill>
                <a:latin typeface="Source Code Pro"/>
                <a:ea typeface="Source Code Pro"/>
                <a:cs typeface="Source Code Pro"/>
                <a:sym typeface="Source Code Pro"/>
              </a:defRPr>
            </a:lvl8pPr>
            <a:lvl9pPr lvl="8" algn="r">
              <a:buNone/>
              <a:defRPr sz="1000">
                <a:solidFill>
                  <a:schemeClr val="accent1"/>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title"/>
          </p:nvPr>
        </p:nvSpPr>
        <p:spPr>
          <a:xfrm>
            <a:off x="244300" y="176405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5700"/>
              <a:t>Why you should learn nextjs ?</a:t>
            </a:r>
            <a:endParaRPr sz="5700"/>
          </a:p>
        </p:txBody>
      </p:sp>
      <p:pic>
        <p:nvPicPr>
          <p:cNvPr id="57" name="Google Shape;57;p13"/>
          <p:cNvPicPr preferRelativeResize="0"/>
          <p:nvPr/>
        </p:nvPicPr>
        <p:blipFill>
          <a:blip r:embed="rId3">
            <a:alphaModFix/>
          </a:blip>
          <a:stretch>
            <a:fillRect/>
          </a:stretch>
        </p:blipFill>
        <p:spPr>
          <a:xfrm>
            <a:off x="5219850" y="1325425"/>
            <a:ext cx="3323501" cy="24926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292850"/>
            <a:ext cx="8520600" cy="801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Based on the react framework</a:t>
            </a:r>
            <a:endParaRPr/>
          </a:p>
        </p:txBody>
      </p:sp>
      <p:sp>
        <p:nvSpPr>
          <p:cNvPr id="63" name="Google Shape;63;p14"/>
          <p:cNvSpPr txBox="1"/>
          <p:nvPr>
            <p:ph idx="1" type="body"/>
          </p:nvPr>
        </p:nvSpPr>
        <p:spPr>
          <a:xfrm>
            <a:off x="311700" y="1228675"/>
            <a:ext cx="8520600" cy="334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you don’t need to start from scratch when you have tools designed to help you with your projects. Frameworks are software that are developed and used by developers to build applications.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2802750" y="802500"/>
            <a:ext cx="3538500" cy="3538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Compiler</a:t>
            </a:r>
            <a:endParaRPr/>
          </a:p>
          <a:p>
            <a:pPr indent="0" lvl="0" marL="0" rtl="0" algn="ctr">
              <a:spcBef>
                <a:spcPts val="0"/>
              </a:spcBef>
              <a:spcAft>
                <a:spcPts val="0"/>
              </a:spcAft>
              <a:buNone/>
            </a:pPr>
            <a:r>
              <a:rPr lang="en" sz="2300"/>
              <a:t>Using webpack</a:t>
            </a:r>
            <a:endParaRPr sz="2300"/>
          </a:p>
          <a:p>
            <a:pPr indent="0" lvl="0" marL="0" rtl="0" algn="ctr">
              <a:spcBef>
                <a:spcPts val="0"/>
              </a:spcBef>
              <a:spcAft>
                <a:spcPts val="0"/>
              </a:spcAft>
              <a:buNone/>
            </a:pPr>
            <a:r>
              <a:rPr lang="en" sz="2300"/>
              <a:t>Shared across pages</a:t>
            </a:r>
            <a:endParaRPr sz="2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type="title"/>
          </p:nvPr>
        </p:nvSpPr>
        <p:spPr>
          <a:xfrm>
            <a:off x="265500" y="1081400"/>
            <a:ext cx="4045200" cy="1710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Charlotte Mid Boot</a:t>
            </a:r>
            <a:endParaRPr/>
          </a:p>
        </p:txBody>
      </p:sp>
      <p:sp>
        <p:nvSpPr>
          <p:cNvPr id="74" name="Google Shape;74;p16"/>
          <p:cNvSpPr txBox="1"/>
          <p:nvPr>
            <p:ph idx="1" type="subTitle"/>
          </p:nvPr>
        </p:nvSpPr>
        <p:spPr>
          <a:xfrm>
            <a:off x="265500" y="2845223"/>
            <a:ext cx="4045200" cy="134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Limited Edition - $189</a:t>
            </a:r>
            <a:endParaRPr/>
          </a:p>
        </p:txBody>
      </p:sp>
      <p:pic>
        <p:nvPicPr>
          <p:cNvPr descr="Black &amp; white shot of hands rolling up jean pant leg to expose wearer's western boots" id="75" name="Google Shape;75;p16"/>
          <p:cNvPicPr preferRelativeResize="0"/>
          <p:nvPr/>
        </p:nvPicPr>
        <p:blipFill rotWithShape="1">
          <a:blip r:embed="rId3">
            <a:alphaModFix/>
          </a:blip>
          <a:srcRect b="0" l="26728" r="14124" t="0"/>
          <a:stretch/>
        </p:blipFill>
        <p:spPr>
          <a:xfrm>
            <a:off x="4571996" y="0"/>
            <a:ext cx="4571997"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490250" y="526350"/>
            <a:ext cx="56187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100% organic. </a:t>
            </a:r>
            <a:br>
              <a:rPr lang="en"/>
            </a:br>
            <a:r>
              <a:rPr lang="en"/>
              <a:t>Built for fun in sunny California.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 name="Shape 84"/>
        <p:cNvGrpSpPr/>
        <p:nvPr/>
      </p:nvGrpSpPr>
      <p:grpSpPr>
        <a:xfrm>
          <a:off x="0" y="0"/>
          <a:ext cx="0" cy="0"/>
          <a:chOff x="0" y="0"/>
          <a:chExt cx="0" cy="0"/>
        </a:xfrm>
      </p:grpSpPr>
      <p:pic>
        <p:nvPicPr>
          <p:cNvPr descr="Young woman wearing a white tank top a shorts holding feathers in the desert" id="85" name="Google Shape;85;p18"/>
          <p:cNvPicPr preferRelativeResize="0"/>
          <p:nvPr/>
        </p:nvPicPr>
        <p:blipFill rotWithShape="1">
          <a:blip r:embed="rId3">
            <a:alphaModFix/>
          </a:blip>
          <a:srcRect b="3064" l="848" r="24105" t="33616"/>
          <a:stretch/>
        </p:blipFill>
        <p:spPr>
          <a:xfrm>
            <a:off x="0" y="0"/>
            <a:ext cx="9144002" cy="5143500"/>
          </a:xfrm>
          <a:prstGeom prst="rect">
            <a:avLst/>
          </a:prstGeom>
          <a:noFill/>
          <a:ln>
            <a:noFill/>
          </a:ln>
        </p:spPr>
      </p:pic>
      <p:sp>
        <p:nvSpPr>
          <p:cNvPr id="86" name="Google Shape;86;p18"/>
          <p:cNvSpPr txBox="1"/>
          <p:nvPr>
            <p:ph idx="1" type="body"/>
          </p:nvPr>
        </p:nvSpPr>
        <p:spPr>
          <a:xfrm>
            <a:off x="457200" y="3985500"/>
            <a:ext cx="4522800" cy="700800"/>
          </a:xfrm>
          <a:prstGeom prst="rect">
            <a:avLst/>
          </a:prstGeom>
          <a:solidFill>
            <a:schemeClr val="lt2"/>
          </a:solidFill>
        </p:spPr>
        <p:txBody>
          <a:bodyPr anchorCtr="0" anchor="ctr" bIns="91425" lIns="91425" spcFirstLastPara="1" rIns="91425" wrap="square" tIns="91425">
            <a:noAutofit/>
          </a:bodyPr>
          <a:lstStyle/>
          <a:p>
            <a:pPr indent="0" lvl="0" marL="0" rtl="0" algn="l">
              <a:spcBef>
                <a:spcPts val="0"/>
              </a:spcBef>
              <a:spcAft>
                <a:spcPts val="0"/>
              </a:spcAft>
              <a:buNone/>
            </a:pPr>
            <a:r>
              <a:rPr lang="en"/>
              <a:t>Mission Tank // Kelly Capris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19"/>
          <p:cNvSpPr txBox="1"/>
          <p:nvPr>
            <p:ph type="title"/>
          </p:nvPr>
        </p:nvSpPr>
        <p:spPr>
          <a:xfrm>
            <a:off x="4877475" y="296900"/>
            <a:ext cx="3981900" cy="62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Wendy’s Picks</a:t>
            </a:r>
            <a:endParaRPr sz="3600"/>
          </a:p>
        </p:txBody>
      </p:sp>
      <p:sp>
        <p:nvSpPr>
          <p:cNvPr id="92" name="Google Shape;92;p19"/>
          <p:cNvSpPr txBox="1"/>
          <p:nvPr>
            <p:ph idx="1" type="body"/>
          </p:nvPr>
        </p:nvSpPr>
        <p:spPr>
          <a:xfrm>
            <a:off x="4877475" y="1275625"/>
            <a:ext cx="3981900" cy="10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Gibson Surf Cap</a:t>
            </a:r>
            <a:endParaRPr b="1" sz="1600"/>
          </a:p>
          <a:p>
            <a:pPr indent="0" lvl="0" marL="0" rtl="0" algn="l">
              <a:spcBef>
                <a:spcPts val="0"/>
              </a:spcBef>
              <a:spcAft>
                <a:spcPts val="0"/>
              </a:spcAft>
              <a:buNone/>
            </a:pPr>
            <a:r>
              <a:rPr lang="en" sz="1400"/>
              <a:t>Lorem ipsum dolor sit amet, consectetur adipiscing elit</a:t>
            </a:r>
            <a:endParaRPr sz="1400"/>
          </a:p>
        </p:txBody>
      </p:sp>
      <p:sp>
        <p:nvSpPr>
          <p:cNvPr id="93" name="Google Shape;93;p19"/>
          <p:cNvSpPr txBox="1"/>
          <p:nvPr>
            <p:ph idx="1" type="body"/>
          </p:nvPr>
        </p:nvSpPr>
        <p:spPr>
          <a:xfrm>
            <a:off x="4877475" y="2503527"/>
            <a:ext cx="3981900" cy="10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Rancher Vest</a:t>
            </a:r>
            <a:endParaRPr b="1" sz="1600"/>
          </a:p>
          <a:p>
            <a:pPr indent="0" lvl="0" marL="0" rtl="0" algn="l">
              <a:spcBef>
                <a:spcPts val="0"/>
              </a:spcBef>
              <a:spcAft>
                <a:spcPts val="0"/>
              </a:spcAft>
              <a:buNone/>
            </a:pPr>
            <a:r>
              <a:rPr lang="en" sz="1400"/>
              <a:t>Lorem ipsum dolor sit amet, consectetur adipiscing elit</a:t>
            </a:r>
            <a:endParaRPr sz="1400"/>
          </a:p>
        </p:txBody>
      </p:sp>
      <p:sp>
        <p:nvSpPr>
          <p:cNvPr id="94" name="Google Shape;94;p19"/>
          <p:cNvSpPr txBox="1"/>
          <p:nvPr>
            <p:ph idx="1" type="body"/>
          </p:nvPr>
        </p:nvSpPr>
        <p:spPr>
          <a:xfrm>
            <a:off x="4877475" y="3731429"/>
            <a:ext cx="3981900" cy="103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600"/>
              <a:t>Parker High-Tops</a:t>
            </a:r>
            <a:endParaRPr b="1" sz="1600"/>
          </a:p>
          <a:p>
            <a:pPr indent="0" lvl="0" marL="0" rtl="0" algn="l">
              <a:spcBef>
                <a:spcPts val="0"/>
              </a:spcBef>
              <a:spcAft>
                <a:spcPts val="0"/>
              </a:spcAft>
              <a:buNone/>
            </a:pPr>
            <a:r>
              <a:rPr lang="en" sz="1400"/>
              <a:t>Lorem ipsum dolor sit amet, consectetur adipiscing elit</a:t>
            </a:r>
            <a:endParaRPr sz="1400"/>
          </a:p>
        </p:txBody>
      </p:sp>
      <p:pic>
        <p:nvPicPr>
          <p:cNvPr descr="Man mid-jump at skatepark in California" id="95" name="Google Shape;95;p19"/>
          <p:cNvPicPr preferRelativeResize="0"/>
          <p:nvPr/>
        </p:nvPicPr>
        <p:blipFill rotWithShape="1">
          <a:blip r:embed="rId3">
            <a:alphaModFix/>
          </a:blip>
          <a:srcRect b="0" l="0" r="41127" t="0"/>
          <a:stretch/>
        </p:blipFill>
        <p:spPr>
          <a:xfrm>
            <a:off x="0" y="0"/>
            <a:ext cx="4572001" cy="51435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each Day">
  <a:themeElements>
    <a:clrScheme name="Beach Day">
      <a:dk1>
        <a:srgbClr val="00FDC8"/>
      </a:dk1>
      <a:lt1>
        <a:srgbClr val="FFFFFF"/>
      </a:lt1>
      <a:dk2>
        <a:srgbClr val="666666"/>
      </a:dk2>
      <a:lt2>
        <a:srgbClr val="EEEEEE"/>
      </a:lt2>
      <a:accent1>
        <a:srgbClr val="212121"/>
      </a:accent1>
      <a:accent2>
        <a:srgbClr val="455A64"/>
      </a:accent2>
      <a:accent3>
        <a:srgbClr val="78909C"/>
      </a:accent3>
      <a:accent4>
        <a:srgbClr val="7C7CE0"/>
      </a:accent4>
      <a:accent5>
        <a:srgbClr val="DB4437"/>
      </a:accent5>
      <a:accent6>
        <a:srgbClr val="F6CD4C"/>
      </a:accent6>
      <a:hlink>
        <a:srgbClr val="DB4437"/>
      </a:hlink>
      <a:folHlink>
        <a:srgbClr val="DB443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